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janvier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7885" y="2555318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how often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3431302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how well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45" y="4391825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preposition à to say where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3380" y="5783235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Make longer sentences using et, </a:t>
            </a:r>
            <a:r>
              <a:rPr lang="en-US" sz="2800" dirty="0" err="1" smtClean="0">
                <a:latin typeface="Kristen ITC" pitchFamily="66" charset="0"/>
              </a:rPr>
              <a:t>mais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ou</a:t>
            </a:r>
            <a:r>
              <a:rPr lang="en-US" sz="2800" dirty="0" smtClean="0">
                <a:latin typeface="Kristen ITC" pitchFamily="66" charset="0"/>
              </a:rPr>
              <a:t>, &amp; </a:t>
            </a:r>
            <a:r>
              <a:rPr lang="en-US" sz="2800" dirty="0" err="1" smtClean="0">
                <a:latin typeface="Kristen ITC" pitchFamily="66" charset="0"/>
              </a:rPr>
              <a:t>parce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que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10296</TotalTime>
  <Words>53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114</cp:revision>
  <cp:lastPrinted>2013-12-09T12:32:56Z</cp:lastPrinted>
  <dcterms:created xsi:type="dcterms:W3CDTF">2011-09-14T23:22:57Z</dcterms:created>
  <dcterms:modified xsi:type="dcterms:W3CDTF">2014-01-08T11:43:41Z</dcterms:modified>
</cp:coreProperties>
</file>